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>
        <p:scale>
          <a:sx n="76" d="100"/>
          <a:sy n="76" d="100"/>
        </p:scale>
        <p:origin x="-120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uhlib.ru/domovodstvo/igry_dlja_doshkolnikov_1/p7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ВОЗРАСТНЫЕ  ОСОБЕННОСТИ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ДЕТЕЙ  5-6 ЛЕТ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7" y="285728"/>
            <a:ext cx="7392314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000066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2348880"/>
            <a:ext cx="77048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запоминать 6-8 картинок в течение 1-2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рассказывать наизусть несколько стихотворений;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пересказать близко к тексту прочитанное произведение;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сравнивать два изображения по памяти;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2060848"/>
            <a:ext cx="80283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МЫШЛЕНИЕ: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определять последовательность событий;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складывать разрезанную картинку из 9 частей;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несоответствия на рисунках;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отличия между предметами и явлениями;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517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находить среди предложенных 4 предметов лишний, объяснять свой выбор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7544" y="1486527"/>
            <a:ext cx="39604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МАТЕМАТИКА</a:t>
            </a: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Счет в пределах 10.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Правильно пользоваться количественными и порядковыми числительными (в пределах 10), отвечает на вопросы: «Сколько?». «Который по счету?»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Уравнивать неравные группы предметов двумя способами.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Сравнивать предметы на глаз(по длине, ширине, высоте, толщине); проверяет точность определенным путем наложения или приложения.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Размещать предметы различной величины (до7-10) в порядке возрастания, убывания их длины, ширины, высоты, толщины.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Выражать местонахождение предмета по отношению к себе, к другим предметам.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некоторые характерные особенности знакомых геометрических фигур.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утро, день, вечер, ночь; иметь представление о смене частей суток.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текущий день недели.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4572000" cy="381642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965901"/>
            <a:ext cx="781236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РЕЧИ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Иметь достаточно богатый словарный запас.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участвовать в беседе, высказывать свое мнение.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аргументировано и доброжелательно оценить ответ, высказывание сверстника.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Составлять по образцу рассказ по сюжетной картине, по набору картинок; последовательно, без существенных пропусков пересказывать небольшие литературные произведения.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Определять место звука в слове.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подбирать к существительным несколько прилагательных; заменять слова другим словом со сходным значением.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988840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ПОЗНАНИЕ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Различать и называть виды транспорта, предметы, облегчающие труд человека в быту.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Классифицировать предметы, определять материалы, из которых они сделаны.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название родного города, страны, ее столицы, домашний адрес, И. О.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родителей, их профессии.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взаимодействии человека с природой в разное время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значении солнца, воздуха, воды для человека, животных,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Бережно относится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2204864"/>
            <a:ext cx="7668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ЧТЕНИЕ ХУДОЖЕСТВЕННОЙ ЛИТЕРАТУРЫ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2-3 стихотворения, 2-3 считалки, 2-3 загадки.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жанр произведения.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Драматизировать небольшие сказки, читать по ролям стихотворения.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любимого детского автора, любимые сказки и рассказы.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2132856"/>
            <a:ext cx="4248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4032448" cy="25127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3"/>
            <a:ext cx="4032448" cy="352839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58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Благодарим за внимание!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38068"/>
            <a:ext cx="6552728" cy="403244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16832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Возраст 5-6 лет это старший дошкольный возраст. Он является очень важным возрастом в развитии познавательной сферы ребенка, интеллектуальной и личностной.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09" y="116632"/>
            <a:ext cx="4379979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09" y="3501008"/>
            <a:ext cx="4379980" cy="316463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 5-6 лет ребенок как губка впитывает всю познавательную информацию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5976664" cy="4818939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348880"/>
            <a:ext cx="345638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b="1" i="1" dirty="0" smtClean="0">
                <a:solidFill>
                  <a:srgbClr val="FF0000"/>
                </a:solidFill>
              </a:rPr>
              <a:t> период развития</a:t>
            </a:r>
            <a:r>
              <a:rPr lang="ru-RU" dirty="0" smtClean="0">
                <a:solidFill>
                  <a:srgbClr val="0070C0"/>
                </a:solidFill>
              </a:rPr>
              <a:t>— период в жизни человека, создающий наиболее благоприятные условия для формирования у него определенных психологических свойств и видов поведения.</a:t>
            </a:r>
          </a:p>
          <a:p>
            <a:endParaRPr lang="ru-RU" dirty="0" smtClean="0"/>
          </a:p>
          <a:p>
            <a:r>
              <a:rPr lang="ru-RU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b="1" i="1" dirty="0" smtClean="0">
                <a:solidFill>
                  <a:srgbClr val="FF0000"/>
                </a:solidFill>
              </a:rPr>
              <a:t> период</a:t>
            </a:r>
            <a:r>
              <a:rPr lang="ru-RU" dirty="0" smtClean="0">
                <a:solidFill>
                  <a:srgbClr val="0070C0"/>
                </a:solidFill>
              </a:rPr>
              <a:t> — </a:t>
            </a:r>
            <a:r>
              <a:rPr lang="ru-RU" dirty="0" err="1" smtClean="0">
                <a:solidFill>
                  <a:srgbClr val="0070C0"/>
                </a:solidFill>
              </a:rPr>
              <a:t>период</a:t>
            </a:r>
            <a:r>
              <a:rPr lang="ru-RU" dirty="0" smtClean="0">
                <a:solidFill>
                  <a:srgbClr val="0070C0"/>
                </a:solidFill>
              </a:rPr>
              <a:t> наивысших возможностей для наиболее эффективного развития какой-либо </a:t>
            </a:r>
            <a:r>
              <a:rPr lang="ru-RU" sz="2000" dirty="0" smtClean="0">
                <a:solidFill>
                  <a:srgbClr val="0070C0"/>
                </a:solidFill>
              </a:rPr>
              <a:t>стороны психики.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664"/>
            <a:ext cx="3648405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6" y="3705424"/>
            <a:ext cx="3648405" cy="295232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2112" y="1941969"/>
            <a:ext cx="8208912" cy="41242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Словесные игры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Arial" pitchFamily="34" charset="0"/>
              <a:hlinkClick r:id="rId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Репка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Придумай предложение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Самый находчивый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Назови слово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Конкурс загадок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Счет с препятствиями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Кто кого переговорит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Опиши рисунок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Синонимы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Антонимы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Да, нет, не знаю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Прогулка Кати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и другие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5148062" cy="3717031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Конструктор</a:t>
            </a:r>
            <a:r>
              <a:rPr lang="ru-RU" sz="3200" dirty="0" smtClean="0">
                <a:solidFill>
                  <a:srgbClr val="0070C0"/>
                </a:solidFill>
              </a:rPr>
              <a:t> хорошо развивает логическое мышление.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18256"/>
            <a:ext cx="5712636" cy="379842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ogopsi.ucoz.com/_ph/49/827747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stergid.ru/image/upload/2011-08-07/330026694634_2298907_risu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841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2348880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выполнить задание, не отвлекаясь в течение 10-12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удерживать в поле зрения 6-7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5-6 отличий между предметами;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 выполнять самостоятельно задания по предложенному образцу;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4-5 пар одинаковых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193</TotalTime>
  <Words>520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2</vt:lpstr>
      <vt:lpstr>ВОЗРАСТНЫЕ  ОСОБЕННОСТИ       ДЕТЕЙ  5-6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Пользователь</cp:lastModifiedBy>
  <cp:revision>23</cp:revision>
  <dcterms:created xsi:type="dcterms:W3CDTF">2013-10-18T17:44:48Z</dcterms:created>
  <dcterms:modified xsi:type="dcterms:W3CDTF">2014-10-19T15:39:17Z</dcterms:modified>
</cp:coreProperties>
</file>